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98"/>
            <a:ext cx="5755105" cy="367905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alpha val="8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03700" y="3753853"/>
            <a:ext cx="7848600" cy="2903621"/>
          </a:xfrm>
        </p:spPr>
        <p:txBody>
          <a:bodyPr>
            <a:normAutofit/>
          </a:bodyPr>
          <a:lstStyle/>
          <a:p>
            <a:r>
              <a:rPr lang="pl-PL" b="1" i="1" dirty="0" smtClean="0">
                <a:latin typeface="Lucida Handwriting" panose="03010101010101010101" pitchFamily="66" charset="0"/>
              </a:rPr>
              <a:t>Opowieść wigilijna</a:t>
            </a:r>
            <a:br>
              <a:rPr lang="pl-PL" b="1" i="1" dirty="0" smtClean="0">
                <a:latin typeface="Lucida Handwriting" panose="03010101010101010101" pitchFamily="66" charset="0"/>
              </a:rPr>
            </a:br>
            <a:r>
              <a:rPr lang="pl-PL" sz="3200" b="1" dirty="0" smtClean="0"/>
              <a:t>Charles Dickens</a:t>
            </a:r>
            <a:br>
              <a:rPr lang="pl-PL" sz="3200" b="1" dirty="0" smtClean="0"/>
            </a:br>
            <a:endParaRPr lang="pl-PL" sz="3200" b="1" i="1" dirty="0">
              <a:latin typeface="Lucida Handwriting" panose="03010101010101010101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/>
          <a:p>
            <a:endParaRPr lang="pl-P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9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obiety i Historia: Zamiast opowieści wigilijnej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30"/>
            <a:ext cx="5760720" cy="326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 </a:t>
            </a:r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"</a:t>
            </a:r>
            <a:r>
              <a:rPr lang="pl-PL" dirty="0"/>
              <a:t>Opowieść wigilijna" </a:t>
            </a:r>
            <a:r>
              <a:rPr lang="pl-PL" dirty="0" err="1"/>
              <a:t>Charleasa</a:t>
            </a:r>
            <a:r>
              <a:rPr lang="pl-PL" dirty="0"/>
              <a:t> Dickensa jest książką krótką, jednowątkową jednak w swej krótkiej treści każe pomyśleć czytelnikowi o swoim życiu, zmusza do refleksji. Opowiadanie w swej fabule jest proste, wręcz banalne:  </a:t>
            </a:r>
            <a:r>
              <a:rPr lang="pl-PL" dirty="0" smtClean="0"/>
              <a:t>         </a:t>
            </a:r>
            <a:r>
              <a:rPr lang="pl-PL" dirty="0"/>
              <a:t> </a:t>
            </a:r>
            <a:r>
              <a:rPr lang="pl-PL" dirty="0" smtClean="0"/>
              <a:t>                             oto </a:t>
            </a:r>
            <a:r>
              <a:rPr lang="pl-PL" dirty="0"/>
              <a:t>starego, skąpego, chciwego </a:t>
            </a:r>
            <a:r>
              <a:rPr lang="pl-PL" dirty="0" err="1"/>
              <a:t>Scrooga</a:t>
            </a:r>
            <a:r>
              <a:rPr lang="pl-PL" dirty="0"/>
              <a:t> nawiedza duch jego zmarłego wspólnika, </a:t>
            </a:r>
            <a:r>
              <a:rPr lang="pl-PL" dirty="0" err="1"/>
              <a:t>Marley'a</a:t>
            </a:r>
            <a:r>
              <a:rPr lang="pl-PL" dirty="0"/>
              <a:t>. Zapowiada mu przybycie trzech innych duchów, </a:t>
            </a:r>
            <a:r>
              <a:rPr lang="pl-PL" dirty="0" smtClean="0"/>
              <a:t>                  które </a:t>
            </a:r>
            <a:r>
              <a:rPr lang="pl-PL" dirty="0"/>
              <a:t>pokażą </a:t>
            </a:r>
            <a:r>
              <a:rPr lang="pl-PL" dirty="0" err="1"/>
              <a:t>Scroogowi</a:t>
            </a:r>
            <a:r>
              <a:rPr lang="pl-PL" dirty="0"/>
              <a:t> przeszłość, teraźniejszość, przyszłość. </a:t>
            </a:r>
          </a:p>
        </p:txBody>
      </p:sp>
    </p:spTree>
    <p:extLst>
      <p:ext uri="{BB962C8B-B14F-4D97-AF65-F5344CB8AC3E}">
        <p14:creationId xmlns:p14="http://schemas.microsoft.com/office/powerpoint/2010/main" val="397515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powieść wigilijna | Lubiński Magazyn Informacyjn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3516" cy="34994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Przepowiednia </a:t>
            </a:r>
            <a:r>
              <a:rPr lang="pl-PL" dirty="0"/>
              <a:t>spełnia się, a główny bohater podróżuje w czasoprzestrzeni, </a:t>
            </a:r>
            <a:r>
              <a:rPr lang="pl-PL" dirty="0" smtClean="0"/>
              <a:t>                   z </a:t>
            </a:r>
            <a:r>
              <a:rPr lang="pl-PL" dirty="0"/>
              <a:t>wizyty na wizytę zmieniając swe zachowanie, poglądy i nawyki. Porusza nim do głębi wizja samotnej śmierci, gdzie nikt go nie żałuje, niektórzy cieszą się </a:t>
            </a:r>
            <a:r>
              <a:rPr lang="pl-PL" dirty="0" smtClean="0"/>
              <a:t>z </a:t>
            </a:r>
            <a:r>
              <a:rPr lang="pl-PL" dirty="0"/>
              <a:t>tego. Wiedząc, że śmierci nie, oszuka ostatni rok swojego życia pragnie spędzić szczęśliwie i radykalnie zmienia swą postawę: staje się </a:t>
            </a:r>
            <a:r>
              <a:rPr lang="pl-PL" dirty="0" smtClean="0"/>
              <a:t>szczodry i </a:t>
            </a:r>
            <a:r>
              <a:rPr lang="pl-PL" dirty="0"/>
              <a:t>serdeczny. </a:t>
            </a:r>
          </a:p>
        </p:txBody>
      </p:sp>
    </p:spTree>
    <p:extLst>
      <p:ext uri="{BB962C8B-B14F-4D97-AF65-F5344CB8AC3E}">
        <p14:creationId xmlns:p14="http://schemas.microsoft.com/office/powerpoint/2010/main" val="306307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Opowieść wigilijna&amp;#39; - duchy, streszczenie, plan wydarzeń. Co trzeba  wiedzieć o opowiadaniu Charlesa Dickensa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7" y="793866"/>
            <a:ext cx="4267200" cy="256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Opowieść wigilijna&amp;quot; - streszczenie i opis bohaterów. Sprawdź, co należy  wiedzieć o książce Charlesa Dickens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74" y="2240977"/>
            <a:ext cx="5745169" cy="3840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95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495300"/>
            <a:ext cx="10363826" cy="5359400"/>
          </a:xfrm>
        </p:spPr>
        <p:txBody>
          <a:bodyPr/>
          <a:lstStyle/>
          <a:p>
            <a:pPr algn="ctr">
              <a:lnSpc>
                <a:spcPct val="200000"/>
              </a:lnSpc>
              <a:spcAft>
                <a:spcPts val="1200"/>
              </a:spcAft>
            </a:pPr>
            <a:endParaRPr lang="pl-PL" sz="400" dirty="0" smtClean="0"/>
          </a:p>
          <a:p>
            <a:pPr algn="ctr">
              <a:lnSpc>
                <a:spcPct val="200000"/>
              </a:lnSpc>
              <a:spcAft>
                <a:spcPts val="1200"/>
              </a:spcAft>
            </a:pPr>
            <a:r>
              <a:rPr lang="pl-PL" dirty="0" smtClean="0"/>
              <a:t>Jednak </a:t>
            </a:r>
            <a:r>
              <a:rPr lang="pl-PL" dirty="0"/>
              <a:t>kiedy wczytamy się w treść, pomyślimy trochę nad nią, </a:t>
            </a:r>
            <a:r>
              <a:rPr lang="pl-PL" dirty="0" smtClean="0"/>
              <a:t>                          dochodzimy </a:t>
            </a:r>
            <a:r>
              <a:rPr lang="pl-PL" dirty="0"/>
              <a:t>do wniosku, że książka jest gorzką wizją tego, </a:t>
            </a:r>
            <a:r>
              <a:rPr lang="pl-PL" dirty="0" smtClean="0"/>
              <a:t>                                       kim </a:t>
            </a:r>
            <a:r>
              <a:rPr lang="pl-PL" dirty="0"/>
              <a:t>stają się ludzie: chciwymi skąpcami dążącymi jedynie do bogactwa </a:t>
            </a:r>
            <a:r>
              <a:rPr lang="pl-PL" dirty="0" smtClean="0"/>
              <a:t>                       i </a:t>
            </a:r>
            <a:r>
              <a:rPr lang="pl-PL" dirty="0"/>
              <a:t>swojego szczęścia, nie patrząc na losy innych. </a:t>
            </a:r>
            <a:r>
              <a:rPr lang="pl-PL" dirty="0" smtClean="0"/>
              <a:t>                                                      Ich </a:t>
            </a:r>
            <a:r>
              <a:rPr lang="pl-PL" dirty="0"/>
              <a:t>zachowanie może zmienić tylko wydarzenie, </a:t>
            </a:r>
            <a:r>
              <a:rPr lang="pl-PL" dirty="0" smtClean="0"/>
              <a:t>                                                           które </a:t>
            </a:r>
            <a:r>
              <a:rPr lang="pl-PL" dirty="0"/>
              <a:t>wstrząśnie nimi do głębi, jak </a:t>
            </a:r>
            <a:r>
              <a:rPr lang="pl-PL" dirty="0" smtClean="0"/>
              <a:t>np. </a:t>
            </a:r>
            <a:r>
              <a:rPr lang="pl-PL" dirty="0"/>
              <a:t>bliska wizja śmierci. </a:t>
            </a:r>
          </a:p>
        </p:txBody>
      </p:sp>
    </p:spTree>
    <p:extLst>
      <p:ext uri="{BB962C8B-B14F-4D97-AF65-F5344CB8AC3E}">
        <p14:creationId xmlns:p14="http://schemas.microsoft.com/office/powerpoint/2010/main" val="133432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powiesc wigilijna.: text, images, music, video | Glogster EDU -  Interactive multimedia post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987"/>
            <a:ext cx="5582653" cy="37289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422232" y="3127086"/>
            <a:ext cx="6529136" cy="3730913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"Opowieść wigilijną" wyróżnia m.in. postawa postaci, jakimi są duchy' które zwykle traktowane są jako negatywni bohaterowie, stają się pozytywnym punktem zwrotnym postawy życiowej </a:t>
            </a:r>
            <a:r>
              <a:rPr lang="pl-PL" dirty="0" err="1"/>
              <a:t>Scrooga</a:t>
            </a:r>
            <a:r>
              <a:rPr lang="pl-PL" dirty="0"/>
              <a:t>. Akcja książki jest wartka, </a:t>
            </a:r>
            <a:r>
              <a:rPr lang="pl-PL" dirty="0" smtClean="0"/>
              <a:t>ma </a:t>
            </a:r>
            <a:r>
              <a:rPr lang="pl-PL" dirty="0"/>
              <a:t>wyraźny początek i zakończenie. Mimo iż ma cechy noweli, to jednak zgodnie </a:t>
            </a:r>
            <a:r>
              <a:rPr lang="pl-PL" dirty="0" smtClean="0"/>
              <a:t>                     z </a:t>
            </a:r>
            <a:r>
              <a:rPr lang="pl-PL" dirty="0"/>
              <a:t>tytułem jest opowieścią, którą często przytaczamy w okresie wigilijnym. </a:t>
            </a:r>
          </a:p>
        </p:txBody>
      </p:sp>
    </p:spTree>
    <p:extLst>
      <p:ext uri="{BB962C8B-B14F-4D97-AF65-F5344CB8AC3E}">
        <p14:creationId xmlns:p14="http://schemas.microsoft.com/office/powerpoint/2010/main" val="207277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igilijna opowieść - pełna wzruszen muzyczna opowieść Teatru Muzyczneggo  TINT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180"/>
            <a:ext cx="12192001" cy="56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813608"/>
          </a:xfrm>
        </p:spPr>
        <p:txBody>
          <a:bodyPr/>
          <a:lstStyle/>
          <a:p>
            <a:pPr algn="just"/>
            <a:endParaRPr lang="pl-PL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08548" y="5165558"/>
            <a:ext cx="11518232" cy="1692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 smtClean="0"/>
              <a:t>Ma ona wiele adaptacji filmowych i teatralnych, na jej podstawie nakręcono bajki dla dzieci, które mają być ostrzeżeniem przed zostanie takim </a:t>
            </a:r>
            <a:r>
              <a:rPr lang="pl-PL" dirty="0" err="1" smtClean="0"/>
              <a:t>Scroogem</a:t>
            </a:r>
            <a:r>
              <a:rPr lang="pl-PL" dirty="0" smtClean="0"/>
              <a:t>. Myślę, że książka jest uniwersalna, ponieważ mimo upływu czasu ona ciągle jest obrazem tego, jaki może się stać człowiek.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3392798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43</TotalTime>
  <Words>246</Words>
  <Application>Microsoft Office PowerPoint</Application>
  <PresentationFormat>Panoramiczny</PresentationFormat>
  <Paragraphs>13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Lucida Handwriting</vt:lpstr>
      <vt:lpstr>Tw Cen MT</vt:lpstr>
      <vt:lpstr>Kropla</vt:lpstr>
      <vt:lpstr>Opowieść wigilijna Charles Dickens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Opowieść wigilijna</dc:title>
  <dc:creator>Dell</dc:creator>
  <cp:lastModifiedBy>Dell</cp:lastModifiedBy>
  <cp:revision>8</cp:revision>
  <dcterms:created xsi:type="dcterms:W3CDTF">2021-12-14T09:27:16Z</dcterms:created>
  <dcterms:modified xsi:type="dcterms:W3CDTF">2021-12-21T08:04:05Z</dcterms:modified>
</cp:coreProperties>
</file>